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2" r:id="rId4"/>
    <p:sldId id="259" r:id="rId5"/>
    <p:sldId id="260" r:id="rId6"/>
    <p:sldId id="261"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9AF51C-689F-44D6-9FAB-4B8183CB1AAB}" type="datetimeFigureOut">
              <a:rPr lang="en-US" smtClean="0"/>
              <a:t>11/30/2019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4111283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9AF51C-689F-44D6-9FAB-4B8183CB1AAB}" type="datetimeFigureOut">
              <a:rPr lang="en-US" smtClean="0"/>
              <a:t>11/30/2019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3110283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9AF51C-689F-44D6-9FAB-4B8183CB1AAB}" type="datetimeFigureOut">
              <a:rPr lang="en-US" smtClean="0"/>
              <a:t>11/30/2019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3323731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9AF51C-689F-44D6-9FAB-4B8183CB1AAB}" type="datetimeFigureOut">
              <a:rPr lang="en-US" smtClean="0"/>
              <a:t>11/30/2019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1031103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79AF51C-689F-44D6-9FAB-4B8183CB1AAB}" type="datetimeFigureOut">
              <a:rPr lang="en-US" smtClean="0"/>
              <a:t>11/30/2019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118085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9AF51C-689F-44D6-9FAB-4B8183CB1AAB}" type="datetimeFigureOut">
              <a:rPr lang="en-US" smtClean="0"/>
              <a:t>11/30/2019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2350341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9AF51C-689F-44D6-9FAB-4B8183CB1AAB}" type="datetimeFigureOut">
              <a:rPr lang="en-US" smtClean="0"/>
              <a:t>11/30/2019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2424598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9AF51C-689F-44D6-9FAB-4B8183CB1AAB}" type="datetimeFigureOut">
              <a:rPr lang="en-US" smtClean="0"/>
              <a:t>11/30/2019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177995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9AF51C-689F-44D6-9FAB-4B8183CB1AAB}" type="datetimeFigureOut">
              <a:rPr lang="en-US" smtClean="0"/>
              <a:t>11/30/2019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300990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9AF51C-689F-44D6-9FAB-4B8183CB1AAB}" type="datetimeFigureOut">
              <a:rPr lang="en-US" smtClean="0"/>
              <a:t>11/30/2019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2461562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9AF51C-689F-44D6-9FAB-4B8183CB1AAB}" type="datetimeFigureOut">
              <a:rPr lang="en-US" smtClean="0"/>
              <a:t>11/30/2019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2875EB-6C1A-4C09-92AE-3FFF2CD33728}" type="slidenum">
              <a:rPr lang="en-US" smtClean="0"/>
              <a:t>‹#›</a:t>
            </a:fld>
            <a:endParaRPr lang="en-US"/>
          </a:p>
        </p:txBody>
      </p:sp>
    </p:spTree>
    <p:extLst>
      <p:ext uri="{BB962C8B-B14F-4D97-AF65-F5344CB8AC3E}">
        <p14:creationId xmlns:p14="http://schemas.microsoft.com/office/powerpoint/2010/main" val="3609642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9AF51C-689F-44D6-9FAB-4B8183CB1AAB}" type="datetimeFigureOut">
              <a:rPr lang="en-US" smtClean="0"/>
              <a:t>11/30/2019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2875EB-6C1A-4C09-92AE-3FFF2CD33728}" type="slidenum">
              <a:rPr lang="en-US" smtClean="0"/>
              <a:t>‹#›</a:t>
            </a:fld>
            <a:endParaRPr lang="en-US"/>
          </a:p>
        </p:txBody>
      </p:sp>
    </p:spTree>
    <p:extLst>
      <p:ext uri="{BB962C8B-B14F-4D97-AF65-F5344CB8AC3E}">
        <p14:creationId xmlns:p14="http://schemas.microsoft.com/office/powerpoint/2010/main" val="2035398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wired.com/story/how-9-people-built-illegal-5m-airbnb-empire-new-york/" TargetMode="External"/><Relationship Id="rId2" Type="http://schemas.openxmlformats.org/officeDocument/2006/relationships/hyperlink" Target="https://www.vice.com/en_us/article/43k7z3/nationwide-fake-host-scam-on-airbnb" TargetMode="External"/><Relationship Id="rId1" Type="http://schemas.openxmlformats.org/officeDocument/2006/relationships/slideLayout" Target="../slideLayouts/slideLayout2.xml"/><Relationship Id="rId5" Type="http://schemas.openxmlformats.org/officeDocument/2006/relationships/hyperlink" Target="https://observer.com/2019/11/airbnb-scandals-trust-economy-2020-ipo/" TargetMode="External"/><Relationship Id="rId4" Type="http://schemas.openxmlformats.org/officeDocument/2006/relationships/hyperlink" Target="https://www.nytimes.com/2019/02/23/nyregion/airbnb-nyc-law.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5400000" scaled="0"/>
        </a:gradFill>
        <a:effectLst/>
      </p:bgPr>
    </p:bg>
    <p:spTree>
      <p:nvGrpSpPr>
        <p:cNvPr id="1" name=""/>
        <p:cNvGrpSpPr/>
        <p:nvPr/>
      </p:nvGrpSpPr>
      <p:grpSpPr>
        <a:xfrm>
          <a:off x="0" y="0"/>
          <a:ext cx="0" cy="0"/>
          <a:chOff x="0" y="0"/>
          <a:chExt cx="0" cy="0"/>
        </a:xfrm>
      </p:grpSpPr>
      <p:sp>
        <p:nvSpPr>
          <p:cNvPr id="2" name="AutoShape 2" descr="Image result for Airbnb"/>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Airbnb"/>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609600"/>
            <a:ext cx="8150225"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8240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200000"/>
              </a:lnSpc>
              <a:spcBef>
                <a:spcPts val="0"/>
              </a:spcBef>
              <a:spcAft>
                <a:spcPts val="800"/>
              </a:spcAft>
            </a:pPr>
            <a:r>
              <a:rPr lang="en-US" b="1" dirty="0" smtClean="0">
                <a:effectLst/>
                <a:latin typeface="Times New Roman" pitchFamily="18" charset="0"/>
                <a:ea typeface="Calibri"/>
                <a:cs typeface="Times New Roman" pitchFamily="18" charset="0"/>
              </a:rPr>
              <a:t>Introduction</a:t>
            </a:r>
            <a:r>
              <a:rPr lang="en-US" sz="4000" dirty="0">
                <a:latin typeface="Times New Roman" pitchFamily="18" charset="0"/>
                <a:ea typeface="Calibri"/>
                <a:cs typeface="Times New Roman" pitchFamily="18" charset="0"/>
              </a:rPr>
              <a:t/>
            </a:r>
            <a:br>
              <a:rPr lang="en-US" sz="4000" dirty="0">
                <a:latin typeface="Times New Roman" pitchFamily="18" charset="0"/>
                <a:ea typeface="Calibri"/>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effectLst/>
                <a:latin typeface="Times New Roman"/>
                <a:ea typeface="Calibri"/>
              </a:rPr>
              <a:t>The </a:t>
            </a:r>
            <a:r>
              <a:rPr lang="en-US" dirty="0" err="1" smtClean="0">
                <a:effectLst/>
                <a:latin typeface="Times New Roman"/>
                <a:ea typeface="Calibri"/>
              </a:rPr>
              <a:t>Airbnb</a:t>
            </a:r>
            <a:r>
              <a:rPr lang="en-US" dirty="0" smtClean="0">
                <a:effectLst/>
                <a:latin typeface="Times New Roman"/>
                <a:ea typeface="Calibri"/>
              </a:rPr>
              <a:t> is undergoing some of the unethical issues that their product is at risk for users that they should find a solution to the effects of cancellation policies to restore trust to its users. </a:t>
            </a:r>
          </a:p>
          <a:p>
            <a:r>
              <a:rPr lang="en-US" dirty="0" err="1" smtClean="0">
                <a:effectLst/>
                <a:latin typeface="Times New Roman"/>
                <a:ea typeface="Calibri"/>
              </a:rPr>
              <a:t>Airbnb</a:t>
            </a:r>
            <a:r>
              <a:rPr lang="en-US" dirty="0" smtClean="0">
                <a:effectLst/>
                <a:latin typeface="Times New Roman"/>
                <a:ea typeface="Calibri"/>
              </a:rPr>
              <a:t> requires some of the best requirement to improve its operation.</a:t>
            </a:r>
            <a:endParaRPr lang="en-US" dirty="0"/>
          </a:p>
        </p:txBody>
      </p:sp>
    </p:spTree>
    <p:extLst>
      <p:ext uri="{BB962C8B-B14F-4D97-AF65-F5344CB8AC3E}">
        <p14:creationId xmlns:p14="http://schemas.microsoft.com/office/powerpoint/2010/main" val="1338681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1" y="533400"/>
            <a:ext cx="7696200" cy="5638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2518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itchFamily="18" charset="0"/>
                <a:cs typeface="Times New Roman" pitchFamily="18" charset="0"/>
              </a:rPr>
              <a:t>The Scramble of </a:t>
            </a:r>
            <a:r>
              <a:rPr lang="en-US" dirty="0" err="1">
                <a:latin typeface="Times New Roman" pitchFamily="18" charset="0"/>
                <a:cs typeface="Times New Roman" pitchFamily="18" charset="0"/>
              </a:rPr>
              <a:t>Airbnb</a:t>
            </a:r>
            <a:r>
              <a:rPr lang="en-US" dirty="0">
                <a:latin typeface="Times New Roman" pitchFamily="18" charset="0"/>
                <a:cs typeface="Times New Roman" pitchFamily="18" charset="0"/>
              </a:rPr>
              <a:t> to Restore “Trust Economy"</a:t>
            </a:r>
          </a:p>
        </p:txBody>
      </p:sp>
      <p:sp>
        <p:nvSpPr>
          <p:cNvPr id="3" name="Content Placeholder 2"/>
          <p:cNvSpPr>
            <a:spLocks noGrp="1"/>
          </p:cNvSpPr>
          <p:nvPr>
            <p:ph idx="1"/>
          </p:nvPr>
        </p:nvSpPr>
        <p:spPr/>
        <p:txBody>
          <a:bodyPr/>
          <a:lstStyle/>
          <a:p>
            <a:r>
              <a:rPr lang="en-US" dirty="0" smtClean="0">
                <a:effectLst/>
                <a:latin typeface="Times New Roman"/>
                <a:ea typeface="Calibri"/>
              </a:rPr>
              <a:t>They should accept reservation requests, and this makes the guest feel welcome and attract many customers; as a result, they gain trust in their customers. </a:t>
            </a:r>
          </a:p>
          <a:p>
            <a:r>
              <a:rPr lang="en-US" dirty="0" smtClean="0">
                <a:effectLst/>
                <a:latin typeface="Times New Roman"/>
                <a:ea typeface="Calibri"/>
              </a:rPr>
              <a:t>The company should resolve the cancellation policy since the customers still pay for a penalty when there are a cancellation and this benefit the company.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72753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prstClr val="black"/>
                </a:solidFill>
                <a:latin typeface="Times New Roman" pitchFamily="18" charset="0"/>
                <a:cs typeface="Times New Roman" pitchFamily="18" charset="0"/>
              </a:rPr>
              <a:t>The Scramble of </a:t>
            </a:r>
            <a:r>
              <a:rPr lang="en-US" sz="4000" dirty="0" err="1">
                <a:solidFill>
                  <a:prstClr val="black"/>
                </a:solidFill>
                <a:latin typeface="Times New Roman" pitchFamily="18" charset="0"/>
                <a:cs typeface="Times New Roman" pitchFamily="18" charset="0"/>
              </a:rPr>
              <a:t>Airbnb</a:t>
            </a:r>
            <a:r>
              <a:rPr lang="en-US" sz="4000" dirty="0">
                <a:solidFill>
                  <a:prstClr val="black"/>
                </a:solidFill>
                <a:latin typeface="Times New Roman" pitchFamily="18" charset="0"/>
                <a:cs typeface="Times New Roman" pitchFamily="18" charset="0"/>
              </a:rPr>
              <a:t> to Restore “Trust Economy"</a:t>
            </a:r>
            <a:endParaRPr lang="en-US" dirty="0"/>
          </a:p>
        </p:txBody>
      </p:sp>
      <p:sp>
        <p:nvSpPr>
          <p:cNvPr id="3" name="Content Placeholder 2"/>
          <p:cNvSpPr>
            <a:spLocks noGrp="1"/>
          </p:cNvSpPr>
          <p:nvPr>
            <p:ph idx="1"/>
          </p:nvPr>
        </p:nvSpPr>
        <p:spPr/>
        <p:txBody>
          <a:bodyPr>
            <a:normAutofit/>
          </a:bodyPr>
          <a:lstStyle/>
          <a:p>
            <a:r>
              <a:rPr lang="en-US" sz="2800" dirty="0" smtClean="0">
                <a:effectLst/>
                <a:latin typeface="Times New Roman"/>
                <a:ea typeface="Calibri"/>
              </a:rPr>
              <a:t>The company should apply flexible cancellation, which implies a full refund within 24 hours before the check-in times. This allows a full refund of the amount ant this is ethical as the company will be trusted for being honest and not exploiting the guests.</a:t>
            </a:r>
          </a:p>
          <a:p>
            <a:r>
              <a:rPr lang="en-US" sz="2800" dirty="0" err="1" smtClean="0">
                <a:effectLst/>
                <a:latin typeface="Times New Roman"/>
                <a:ea typeface="Calibri"/>
              </a:rPr>
              <a:t>Airbnb</a:t>
            </a:r>
            <a:r>
              <a:rPr lang="en-US" sz="2800" dirty="0" smtClean="0">
                <a:effectLst/>
                <a:latin typeface="Times New Roman"/>
                <a:ea typeface="Calibri"/>
              </a:rPr>
              <a:t> should maintain a high overall rating to boost its economy. There has been a criticism of the company increasing prices that are exploiting the guests. </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6743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Calibri"/>
              </a:rPr>
              <a:t>The </a:t>
            </a:r>
            <a:r>
              <a:rPr lang="en-US" dirty="0" err="1" smtClean="0">
                <a:effectLst/>
                <a:latin typeface="Times New Roman"/>
                <a:ea typeface="Calibri"/>
              </a:rPr>
              <a:t>Airbnb</a:t>
            </a:r>
            <a:r>
              <a:rPr lang="en-US" dirty="0" smtClean="0">
                <a:effectLst/>
                <a:latin typeface="Times New Roman"/>
                <a:ea typeface="Calibri"/>
              </a:rPr>
              <a:t> should utilize business ethics and provided customers satisfaction by not exploiting the guests in overcharging them. The company should not impose penalties on cancellation check-in by the customers and also improve on the marketing of the company by modifying the images to higher resolution and more attractive to increase the demand of the guests visiting the company and using their facilities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95684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457200">
              <a:lnSpc>
                <a:spcPct val="200000"/>
              </a:lnSpc>
              <a:spcBef>
                <a:spcPts val="0"/>
              </a:spcBef>
              <a:spcAft>
                <a:spcPts val="800"/>
              </a:spcAft>
            </a:pPr>
            <a:r>
              <a:rPr lang="en-US" b="1" dirty="0" smtClean="0">
                <a:effectLst/>
                <a:latin typeface="Times New Roman"/>
                <a:ea typeface="Calibri"/>
                <a:cs typeface="Times New Roman"/>
              </a:rPr>
              <a:t>References</a:t>
            </a:r>
            <a:r>
              <a:rPr lang="en-US" sz="4000" dirty="0">
                <a:ea typeface="Calibri"/>
                <a:cs typeface="Times New Roman"/>
              </a:rPr>
              <a:t/>
            </a:r>
            <a:br>
              <a:rPr lang="en-US" sz="4000" dirty="0">
                <a:ea typeface="Calibri"/>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marL="457200" marR="0" indent="-457200">
              <a:lnSpc>
                <a:spcPct val="200000"/>
              </a:lnSpc>
              <a:spcBef>
                <a:spcPts val="0"/>
              </a:spcBef>
              <a:spcAft>
                <a:spcPts val="800"/>
              </a:spcAft>
            </a:pPr>
            <a:r>
              <a:rPr lang="en-US" sz="2000" u="sng" dirty="0" smtClean="0">
                <a:solidFill>
                  <a:srgbClr val="0563C1"/>
                </a:solidFill>
                <a:effectLst/>
                <a:latin typeface="Times New Roman" pitchFamily="18" charset="0"/>
                <a:ea typeface="Calibri"/>
                <a:cs typeface="Times New Roman" pitchFamily="18" charset="0"/>
                <a:hlinkClick r:id="rId2"/>
              </a:rPr>
              <a:t>https://www.vice.com/en_us/article/43k7z3/nationwide-fake-host-scam-on-airbnb</a:t>
            </a:r>
            <a:endParaRPr lang="en-US" sz="2000" dirty="0">
              <a:latin typeface="Times New Roman" pitchFamily="18" charset="0"/>
              <a:ea typeface="Calibri"/>
              <a:cs typeface="Times New Roman" pitchFamily="18" charset="0"/>
            </a:endParaRPr>
          </a:p>
          <a:p>
            <a:pPr marL="457200" marR="0" indent="-457200">
              <a:lnSpc>
                <a:spcPct val="200000"/>
              </a:lnSpc>
              <a:spcBef>
                <a:spcPts val="0"/>
              </a:spcBef>
              <a:spcAft>
                <a:spcPts val="800"/>
              </a:spcAft>
            </a:pPr>
            <a:r>
              <a:rPr lang="en-US" sz="2000" dirty="0" smtClean="0">
                <a:effectLst/>
                <a:latin typeface="Times New Roman" pitchFamily="18" charset="0"/>
                <a:ea typeface="Calibri"/>
                <a:cs typeface="Times New Roman" pitchFamily="18" charset="0"/>
              </a:rPr>
              <a:t> </a:t>
            </a:r>
            <a:r>
              <a:rPr lang="en-US" sz="2000" u="sng" dirty="0" smtClean="0">
                <a:solidFill>
                  <a:srgbClr val="0563C1"/>
                </a:solidFill>
                <a:effectLst/>
                <a:latin typeface="Times New Roman" pitchFamily="18" charset="0"/>
                <a:ea typeface="Calibri"/>
                <a:cs typeface="Times New Roman" pitchFamily="18" charset="0"/>
                <a:hlinkClick r:id="rId3"/>
              </a:rPr>
              <a:t>https://www.wired.com/story/how-9-people-built-illegal-5m-airbnb-empire-new-york/</a:t>
            </a:r>
            <a:endParaRPr lang="en-US" sz="2000" dirty="0">
              <a:latin typeface="Times New Roman" pitchFamily="18" charset="0"/>
              <a:ea typeface="Calibri"/>
              <a:cs typeface="Times New Roman" pitchFamily="18" charset="0"/>
            </a:endParaRPr>
          </a:p>
          <a:p>
            <a:pPr marL="457200" marR="0" indent="-457200">
              <a:lnSpc>
                <a:spcPct val="200000"/>
              </a:lnSpc>
              <a:spcBef>
                <a:spcPts val="0"/>
              </a:spcBef>
              <a:spcAft>
                <a:spcPts val="800"/>
              </a:spcAft>
            </a:pPr>
            <a:r>
              <a:rPr lang="en-US" sz="2000" u="sng" dirty="0" smtClean="0">
                <a:solidFill>
                  <a:srgbClr val="0563C1"/>
                </a:solidFill>
                <a:effectLst/>
                <a:latin typeface="Times New Roman" pitchFamily="18" charset="0"/>
                <a:ea typeface="Calibri"/>
                <a:cs typeface="Times New Roman" pitchFamily="18" charset="0"/>
                <a:hlinkClick r:id="rId4"/>
              </a:rPr>
              <a:t>https://www.nytimes.com/2019/02/23/nyregion/airbnb-nyc-law.html</a:t>
            </a:r>
            <a:endParaRPr lang="en-US" sz="2000" dirty="0">
              <a:latin typeface="Times New Roman" pitchFamily="18" charset="0"/>
              <a:ea typeface="Calibri"/>
              <a:cs typeface="Times New Roman" pitchFamily="18" charset="0"/>
            </a:endParaRPr>
          </a:p>
          <a:p>
            <a:r>
              <a:rPr lang="en-US" sz="2000" dirty="0" smtClean="0">
                <a:effectLst/>
                <a:latin typeface="Times New Roman" pitchFamily="18" charset="0"/>
                <a:ea typeface="Calibri"/>
                <a:cs typeface="Times New Roman" pitchFamily="18" charset="0"/>
              </a:rPr>
              <a:t> </a:t>
            </a:r>
            <a:r>
              <a:rPr lang="en-US" sz="2000" u="sng" dirty="0" smtClean="0">
                <a:solidFill>
                  <a:srgbClr val="0563C1"/>
                </a:solidFill>
                <a:effectLst/>
                <a:latin typeface="Times New Roman" pitchFamily="18" charset="0"/>
                <a:ea typeface="Calibri"/>
                <a:cs typeface="Times New Roman" pitchFamily="18" charset="0"/>
                <a:hlinkClick r:id="rId5"/>
              </a:rPr>
              <a:t>https://observer.com/2019/11/airbnb-scandals-trust-economy-2020-ipo/</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73524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1076</TotalTime>
  <Words>268</Words>
  <Application>Microsoft Office PowerPoint</Application>
  <PresentationFormat>On-screen Show (4:3)</PresentationFormat>
  <Paragraphs>16</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Introduction </vt:lpstr>
      <vt:lpstr>PowerPoint Presentation</vt:lpstr>
      <vt:lpstr>The Scramble of Airbnb to Restore “Trust Economy"</vt:lpstr>
      <vt:lpstr>The Scramble of Airbnb to Restore “Trust Economy"</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10</cp:revision>
  <dcterms:created xsi:type="dcterms:W3CDTF">2019-11-30T10:37:54Z</dcterms:created>
  <dcterms:modified xsi:type="dcterms:W3CDTF">2019-12-01T04:34:47Z</dcterms:modified>
</cp:coreProperties>
</file>